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802" r:id="rId1"/>
  </p:sldMasterIdLst>
  <p:notesMasterIdLst>
    <p:notesMasterId r:id="rId19"/>
  </p:notesMasterIdLst>
  <p:sldIdLst>
    <p:sldId id="256" r:id="rId2"/>
    <p:sldId id="268" r:id="rId3"/>
    <p:sldId id="277" r:id="rId4"/>
    <p:sldId id="283" r:id="rId5"/>
    <p:sldId id="280" r:id="rId6"/>
    <p:sldId id="259" r:id="rId7"/>
    <p:sldId id="284" r:id="rId8"/>
    <p:sldId id="281" r:id="rId9"/>
    <p:sldId id="282" r:id="rId10"/>
    <p:sldId id="292" r:id="rId11"/>
    <p:sldId id="285" r:id="rId12"/>
    <p:sldId id="290" r:id="rId13"/>
    <p:sldId id="291" r:id="rId14"/>
    <p:sldId id="271" r:id="rId15"/>
    <p:sldId id="274" r:id="rId16"/>
    <p:sldId id="293" r:id="rId17"/>
    <p:sldId id="262" r:id="rId1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DF0"/>
    <a:srgbClr val="000194"/>
    <a:srgbClr val="000064"/>
    <a:srgbClr val="260E7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086"/>
    <p:restoredTop sz="94658"/>
  </p:normalViewPr>
  <p:slideViewPr>
    <p:cSldViewPr snapToGrid="0" snapToObjects="1">
      <p:cViewPr varScale="1">
        <p:scale>
          <a:sx n="109" d="100"/>
          <a:sy n="109" d="100"/>
        </p:scale>
        <p:origin x="31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A386CE-2360-F44C-B79E-27D4C661D8FB}" type="datetimeFigureOut">
              <a:rPr kumimoji="1" lang="ko-KR" altLang="en-US" smtClean="0"/>
              <a:t>2018-09-12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349236-F655-F549-9704-E7FEA5B0101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552129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349236-F655-F549-9704-E7FEA5B01017}" type="slidenum">
              <a:rPr kumimoji="1" lang="ko-KR" altLang="en-US" smtClean="0"/>
              <a:t>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516621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349236-F655-F549-9704-E7FEA5B01017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95806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349236-F655-F549-9704-E7FEA5B01017}" type="slidenum">
              <a:rPr kumimoji="1" lang="ko-KR" altLang="en-US" smtClean="0"/>
              <a:t>11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39923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ko-KR" altLang="en-US" dirty="0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35ACE6E-A29E-4D83-9EBE-75EEF30076E6}" type="datetime1">
              <a:rPr kumimoji="1" lang="ko-KR" altLang="en-US" smtClean="0"/>
              <a:t>2018-09-12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R" smtClean="0"/>
              <a:t>CS408(E) GoatskiN Project Pitch</a:t>
            </a:r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BB365-172A-FB4E-82FE-730D0D08657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482887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9EE2C21-A53D-4ECA-800F-A7E9600FA465}" type="datetime1">
              <a:rPr kumimoji="1" lang="ko-KR" altLang="en-US" smtClean="0"/>
              <a:t>2018-09-12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R" smtClean="0"/>
              <a:t>CS408(E) GoatskiN Project Pitch</a:t>
            </a:r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BB365-172A-FB4E-82FE-730D0D08657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119026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28A7BAF-C877-4267-9899-E6AADCAACA44}" type="datetime1">
              <a:rPr kumimoji="1" lang="ko-KR" altLang="en-US" smtClean="0"/>
              <a:t>2018-09-12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R" smtClean="0"/>
              <a:t>CS408(E) GoatskiN Project Pitch</a:t>
            </a:r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BB365-172A-FB4E-82FE-730D0D08657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249915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56244"/>
            <a:ext cx="10515600" cy="867076"/>
          </a:xfrm>
        </p:spPr>
        <p:txBody>
          <a:bodyPr/>
          <a:lstStyle>
            <a:lvl1pPr algn="ctr">
              <a:defRPr sz="4000" b="1"/>
            </a:lvl1pPr>
          </a:lstStyle>
          <a:p>
            <a:r>
              <a:rPr lang="ko-KR" altLang="en-US" dirty="0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38275"/>
            <a:ext cx="10515600" cy="4738688"/>
          </a:xfrm>
        </p:spPr>
        <p:txBody>
          <a:bodyPr/>
          <a:lstStyle/>
          <a:p>
            <a:pPr lvl="0"/>
            <a:r>
              <a:rPr lang="ko-KR" altLang="en-US" dirty="0" smtClean="0"/>
              <a:t>마스터 텍스트 스타일 편집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en-US" dirty="0"/>
          </a:p>
        </p:txBody>
      </p:sp>
      <p:cxnSp>
        <p:nvCxnSpPr>
          <p:cNvPr id="7" name="직선 연결선 6"/>
          <p:cNvCxnSpPr/>
          <p:nvPr userDrawn="1"/>
        </p:nvCxnSpPr>
        <p:spPr>
          <a:xfrm>
            <a:off x="5736000" y="1223319"/>
            <a:ext cx="7200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바닥글 개체 틀 7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ko-KR" smtClean="0"/>
              <a:t>CS408(E) GoatskiN Project Pitch</a:t>
            </a:r>
            <a:endParaRPr kumimoji="1"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76BB365-172A-FB4E-82FE-730D0D08657E}" type="slidenum">
              <a:rPr kumimoji="1" lang="ko-KR" altLang="en-US" smtClean="0"/>
              <a:pPr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328024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97490F3-196D-4E16-B5AF-9B254CB1BEA1}" type="datetime1">
              <a:rPr kumimoji="1" lang="ko-KR" altLang="en-US" smtClean="0"/>
              <a:t>2018-09-12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R" smtClean="0"/>
              <a:t>CS408(E) GoatskiN Project Pitch</a:t>
            </a:r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BB365-172A-FB4E-82FE-730D0D08657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448207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E7CABD5-B8CA-4EBB-9466-229949B3812F}" type="datetime1">
              <a:rPr kumimoji="1" lang="ko-KR" altLang="en-US" smtClean="0"/>
              <a:t>2018-09-12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R" smtClean="0"/>
              <a:t>CS408(E) GoatskiN Project Pitch</a:t>
            </a:r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BB365-172A-FB4E-82FE-730D0D08657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819855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5E6E106-2042-4BDD-938A-FEBE34ADA1AA}" type="datetime1">
              <a:rPr kumimoji="1" lang="ko-KR" altLang="en-US" smtClean="0"/>
              <a:t>2018-09-12</a:t>
            </a:fld>
            <a:endParaRPr kumimoji="1"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R" smtClean="0"/>
              <a:t>CS408(E) GoatskiN Project Pitch</a:t>
            </a:r>
            <a:endParaRPr kumimoji="1"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BB365-172A-FB4E-82FE-730D0D08657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046642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8D92FC3-26A8-4F99-919D-0D9F5D8A8E89}" type="datetime1">
              <a:rPr kumimoji="1" lang="ko-KR" altLang="en-US" smtClean="0"/>
              <a:t>2018-09-12</a:t>
            </a:fld>
            <a:endParaRPr kumimoji="1"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R" smtClean="0"/>
              <a:t>CS408(E) GoatskiN Project Pitch</a:t>
            </a:r>
            <a:endParaRPr kumimoji="1"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BB365-172A-FB4E-82FE-730D0D08657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680468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41C8B7E-FAFC-4D69-A3B0-F272A88A6D87}" type="datetime1">
              <a:rPr kumimoji="1" lang="ko-KR" altLang="en-US" smtClean="0"/>
              <a:t>2018-09-12</a:t>
            </a:fld>
            <a:endParaRPr kumimoji="1"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R" smtClean="0"/>
              <a:t>CS408(E) GoatskiN Project Pitch</a:t>
            </a:r>
            <a:endParaRPr kumimoji="1"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BB365-172A-FB4E-82FE-730D0D08657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76107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9ADD748-5DD9-4B3D-9904-97A9069EEA5A}" type="datetime1">
              <a:rPr kumimoji="1" lang="ko-KR" altLang="en-US" smtClean="0"/>
              <a:t>2018-09-12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R" smtClean="0"/>
              <a:t>CS408(E) GoatskiN Project Pitch</a:t>
            </a:r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BB365-172A-FB4E-82FE-730D0D08657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387122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4DE7D3B-5B4B-4FD4-A1B0-C0B13DC49A7B}" type="datetime1">
              <a:rPr kumimoji="1" lang="ko-KR" altLang="en-US" smtClean="0"/>
              <a:t>2018-09-12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R" smtClean="0"/>
              <a:t>CS408(E) GoatskiN Project Pitch</a:t>
            </a:r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BB365-172A-FB4E-82FE-730D0D08657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999878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382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kumimoji="1" lang="en-US" altLang="ko-KR" dirty="0" smtClean="0"/>
              <a:t>CS408(E) </a:t>
            </a:r>
            <a:r>
              <a:rPr kumimoji="1" lang="en-US" altLang="ko-KR" dirty="0" err="1" smtClean="0"/>
              <a:t>GoatskiN</a:t>
            </a:r>
            <a:r>
              <a:rPr kumimoji="1" lang="en-US" altLang="ko-KR" dirty="0" smtClean="0"/>
              <a:t> Project Pitch</a:t>
            </a:r>
            <a:endParaRPr kumimoji="1"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B76BB365-172A-FB4E-82FE-730D0D08657E}" type="slidenum">
              <a:rPr kumimoji="1" lang="ko-KR" altLang="en-US" smtClean="0"/>
              <a:pPr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829892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3" r:id="rId1"/>
    <p:sldLayoutId id="2147483804" r:id="rId2"/>
    <p:sldLayoutId id="2147483805" r:id="rId3"/>
    <p:sldLayoutId id="2147483806" r:id="rId4"/>
    <p:sldLayoutId id="2147483807" r:id="rId5"/>
    <p:sldLayoutId id="2147483808" r:id="rId6"/>
    <p:sldLayoutId id="2147483809" r:id="rId7"/>
    <p:sldLayoutId id="2147483810" r:id="rId8"/>
    <p:sldLayoutId id="2147483811" r:id="rId9"/>
    <p:sldLayoutId id="2147483812" r:id="rId10"/>
    <p:sldLayoutId id="2147483813" r:id="rId11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5.png"/><Relationship Id="rId7" Type="http://schemas.openxmlformats.org/officeDocument/2006/relationships/image" Target="../media/image38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0.png"/><Relationship Id="rId10" Type="http://schemas.openxmlformats.org/officeDocument/2006/relationships/image" Target="../media/image40.png"/><Relationship Id="rId4" Type="http://schemas.openxmlformats.org/officeDocument/2006/relationships/image" Target="../media/image36.png"/><Relationship Id="rId9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5.png"/><Relationship Id="rId7" Type="http://schemas.openxmlformats.org/officeDocument/2006/relationships/image" Target="../media/image38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image" Target="../media/image40.png"/><Relationship Id="rId5" Type="http://schemas.openxmlformats.org/officeDocument/2006/relationships/image" Target="../media/image30.png"/><Relationship Id="rId10" Type="http://schemas.openxmlformats.org/officeDocument/2006/relationships/image" Target="../media/image33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cdn.makeawebsitehub.com/wp-content/uploads/2016/04/social_medi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9842" y="0"/>
            <a:ext cx="10272158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0" y="0"/>
            <a:ext cx="5238750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F5FE749F-72BE-A94E-9A91-AE4DD95D99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8983182"/>
              </p:ext>
            </p:extLst>
          </p:nvPr>
        </p:nvGraphicFramePr>
        <p:xfrm>
          <a:off x="542791" y="3986922"/>
          <a:ext cx="3659932" cy="134112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347142">
                  <a:extLst>
                    <a:ext uri="{9D8B030D-6E8A-4147-A177-3AD203B41FA5}">
                      <a16:colId xmlns:a16="http://schemas.microsoft.com/office/drawing/2014/main" val="2352199716"/>
                    </a:ext>
                  </a:extLst>
                </a:gridCol>
                <a:gridCol w="2312790">
                  <a:extLst>
                    <a:ext uri="{9D8B030D-6E8A-4147-A177-3AD203B41FA5}">
                      <a16:colId xmlns:a16="http://schemas.microsoft.com/office/drawing/2014/main" val="341252874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just" latinLnBrk="1">
                        <a:lnSpc>
                          <a:spcPct val="80000"/>
                        </a:lnSpc>
                      </a:pPr>
                      <a:r>
                        <a:rPr lang="en-US" altLang="ko-KR" sz="2000" dirty="0" smtClean="0"/>
                        <a:t>20160655</a:t>
                      </a:r>
                      <a:endParaRPr lang="ko-KR" altLang="en-US" sz="20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80000"/>
                        </a:lnSpc>
                      </a:pPr>
                      <a:r>
                        <a:rPr lang="en-US" altLang="ko-KR" sz="2000" dirty="0" err="1"/>
                        <a:t>Minyeop</a:t>
                      </a:r>
                      <a:r>
                        <a:rPr lang="en-US" altLang="ko-KR" sz="2000" dirty="0"/>
                        <a:t> Choi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4107005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 latinLnBrk="1">
                        <a:lnSpc>
                          <a:spcPct val="80000"/>
                        </a:lnSpc>
                      </a:pPr>
                      <a:r>
                        <a:rPr lang="en-US" altLang="ko-KR" sz="2000" dirty="0"/>
                        <a:t>20150078</a:t>
                      </a:r>
                      <a:endParaRPr lang="ko-KR" altLang="en-US" sz="20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80000"/>
                        </a:lnSpc>
                      </a:pPr>
                      <a:r>
                        <a:rPr lang="en-US" altLang="ko-KR" sz="2000" dirty="0" err="1"/>
                        <a:t>Gyeongwon</a:t>
                      </a:r>
                      <a:r>
                        <a:rPr lang="en-US" altLang="ko-KR" sz="2000" dirty="0"/>
                        <a:t> </a:t>
                      </a:r>
                      <a:r>
                        <a:rPr lang="en-US" altLang="ko-KR" sz="2000" dirty="0" smtClean="0"/>
                        <a:t>Kim</a:t>
                      </a:r>
                      <a:endParaRPr lang="ko-KR" altLang="en-US" sz="20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21788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 latinLnBrk="1">
                        <a:lnSpc>
                          <a:spcPct val="80000"/>
                        </a:lnSpc>
                      </a:pPr>
                      <a:r>
                        <a:rPr lang="en-US" altLang="ko-KR" sz="2000" dirty="0" smtClean="0"/>
                        <a:t>20150349</a:t>
                      </a:r>
                      <a:endParaRPr lang="ko-KR" altLang="en-US" sz="20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80000"/>
                        </a:lnSpc>
                      </a:pPr>
                      <a:r>
                        <a:rPr lang="en-US" altLang="ko-KR" sz="2000" dirty="0" err="1"/>
                        <a:t>Jihee</a:t>
                      </a:r>
                      <a:r>
                        <a:rPr lang="en-US" altLang="ko-KR" sz="2000" dirty="0"/>
                        <a:t> </a:t>
                      </a:r>
                      <a:r>
                        <a:rPr lang="en-US" altLang="ko-KR" sz="2000" dirty="0" smtClean="0"/>
                        <a:t>Park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314062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 latinLnBrk="1">
                        <a:lnSpc>
                          <a:spcPct val="80000"/>
                        </a:lnSpc>
                      </a:pPr>
                      <a:r>
                        <a:rPr lang="en-US" altLang="ko-KR" sz="2000" dirty="0" smtClean="0"/>
                        <a:t>Advisor</a:t>
                      </a:r>
                      <a:endParaRPr lang="ko-KR" altLang="en-US" sz="20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80000"/>
                        </a:lnSpc>
                      </a:pPr>
                      <a:r>
                        <a:rPr lang="en-US" altLang="ko-KR" sz="2000" dirty="0" err="1" smtClean="0"/>
                        <a:t>Sooel</a:t>
                      </a:r>
                      <a:r>
                        <a:rPr lang="en-US" altLang="ko-KR" sz="2000" baseline="0" dirty="0" smtClean="0"/>
                        <a:t> Son</a:t>
                      </a:r>
                      <a:endParaRPr lang="en-US" altLang="ko-KR" sz="2000" dirty="0" smtClean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90179897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5238750" y="0"/>
            <a:ext cx="6953250" cy="68580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542791" y="1186130"/>
            <a:ext cx="4373041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dirty="0" err="1" smtClean="0"/>
              <a:t>WebSpector</a:t>
            </a:r>
            <a:r>
              <a:rPr lang="en-US" altLang="ko-KR" sz="5000" dirty="0" smtClean="0"/>
              <a:t>:</a:t>
            </a:r>
          </a:p>
          <a:p>
            <a:r>
              <a:rPr lang="en-US" altLang="ko-KR" sz="4000" dirty="0" smtClean="0"/>
              <a:t>JavaScript Execution Monitor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657225" y="3288536"/>
            <a:ext cx="10287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4374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Why not analyze JavaScript files ?</a:t>
            </a:r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>
          <a:xfrm>
            <a:off x="838200" y="6356350"/>
            <a:ext cx="4114800" cy="365125"/>
          </a:xfrm>
        </p:spPr>
        <p:txBody>
          <a:bodyPr/>
          <a:lstStyle/>
          <a:p>
            <a:r>
              <a:rPr kumimoji="1" lang="en-US" altLang="ko-KR" smtClean="0"/>
              <a:t>CS408(E) GoatskiN Project Pitch</a:t>
            </a:r>
            <a:endParaRPr kumimoji="1"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76BB365-172A-FB4E-82FE-730D0D08657E}" type="slidenum">
              <a:rPr kumimoji="1" lang="ko-KR" altLang="en-US" smtClean="0"/>
              <a:t>10</a:t>
            </a:fld>
            <a:endParaRPr kumimoji="1"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t="5199" b="9070"/>
          <a:stretch/>
        </p:blipFill>
        <p:spPr>
          <a:xfrm>
            <a:off x="1230465" y="1433146"/>
            <a:ext cx="9733543" cy="448844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807674" y="2883877"/>
            <a:ext cx="3119475" cy="3119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487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7930" y="1757664"/>
            <a:ext cx="8374001" cy="4339652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Challenge</a:t>
            </a:r>
            <a:endParaRPr kumimoji="1"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>
          <a:xfrm>
            <a:off x="838200" y="6356350"/>
            <a:ext cx="4114800" cy="365125"/>
          </a:xfrm>
        </p:spPr>
        <p:txBody>
          <a:bodyPr/>
          <a:lstStyle/>
          <a:p>
            <a:r>
              <a:rPr kumimoji="1" lang="en-US" altLang="ko-KR" smtClean="0"/>
              <a:t>CS408(E) GoatskiN Project Pitch</a:t>
            </a:r>
            <a:endParaRPr kumimoji="1"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76BB365-172A-FB4E-82FE-730D0D08657E}" type="slidenum">
              <a:rPr kumimoji="1" lang="ko-KR" altLang="en-US" smtClean="0"/>
              <a:t>11</a:t>
            </a:fld>
            <a:endParaRPr kumimoji="1" lang="ko-KR" altLang="en-US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8333" r="90000">
                        <a14:foregroundMark x1="20972" y1="38056" x2="20972" y2="38056"/>
                        <a14:foregroundMark x1="17917" y1="52500" x2="17917" y2="52500"/>
                        <a14:foregroundMark x1="16111" y1="41944" x2="16111" y2="41944"/>
                        <a14:foregroundMark x1="8333" y1="34167" x2="8333" y2="34167"/>
                        <a14:foregroundMark x1="35417" y1="27500" x2="35417" y2="27500"/>
                        <a14:foregroundMark x1="28750" y1="25417" x2="28750" y2="25417"/>
                        <a14:foregroundMark x1="30139" y1="22500" x2="30139" y2="22500"/>
                        <a14:foregroundMark x1="32639" y1="38333" x2="32639" y2="38333"/>
                        <a14:foregroundMark x1="31250" y1="33472" x2="31250" y2="33472"/>
                        <a14:foregroundMark x1="48056" y1="21528" x2="48056" y2="21528"/>
                        <a14:foregroundMark x1="30556" y1="20139" x2="30556" y2="20139"/>
                        <a14:foregroundMark x1="34722" y1="21528" x2="34722" y2="21528"/>
                        <a14:foregroundMark x1="47361" y1="28472" x2="47361" y2="28472"/>
                        <a14:foregroundMark x1="67083" y1="22917" x2="67083" y2="22917"/>
                        <a14:foregroundMark x1="67083" y1="40139" x2="67083" y2="40139"/>
                        <a14:foregroundMark x1="64583" y1="35278" x2="64583" y2="35278"/>
                        <a14:foregroundMark x1="65694" y1="34583" x2="65694" y2="34583"/>
                        <a14:foregroundMark x1="65694" y1="33472" x2="65694" y2="33472"/>
                        <a14:foregroundMark x1="65972" y1="33472" x2="65972" y2="33472"/>
                        <a14:foregroundMark x1="67500" y1="32778" x2="67500" y2="32778"/>
                        <a14:foregroundMark x1="68889" y1="30278" x2="68889" y2="30278"/>
                        <a14:foregroundMark x1="70972" y1="27083" x2="70972" y2="27083"/>
                        <a14:foregroundMark x1="69861" y1="26111" x2="69861" y2="26111"/>
                        <a14:foregroundMark x1="68889" y1="27083" x2="68889" y2="27083"/>
                        <a14:foregroundMark x1="69861" y1="27778" x2="69861" y2="27778"/>
                        <a14:foregroundMark x1="86389" y1="24722" x2="86389" y2="24722"/>
                        <a14:foregroundMark x1="86389" y1="27083" x2="86389" y2="27083"/>
                        <a14:foregroundMark x1="87500" y1="28194" x2="87500" y2="28194"/>
                        <a14:foregroundMark x1="86806" y1="26111" x2="86806" y2="26111"/>
                        <a14:foregroundMark x1="86806" y1="26111" x2="86806" y2="26111"/>
                        <a14:foregroundMark x1="82500" y1="47222" x2="82500" y2="47222"/>
                        <a14:foregroundMark x1="81111" y1="39028" x2="81111" y2="39028"/>
                        <a14:foregroundMark x1="81111" y1="40139" x2="81111" y2="40139"/>
                        <a14:foregroundMark x1="79444" y1="25417" x2="79444" y2="25417"/>
                        <a14:backgroundMark x1="48056" y1="51389" x2="48056" y2="51389"/>
                        <a14:backgroundMark x1="42222" y1="86806" x2="42222" y2="86806"/>
                        <a14:backgroundMark x1="43611" y1="85000" x2="43611" y2="850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6068" y="297080"/>
            <a:ext cx="2921167" cy="2921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848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Idea</a:t>
            </a:r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ko-KR" smtClean="0"/>
              <a:t>CS408(E) GoatskiN Project Pitch</a:t>
            </a:r>
            <a:endParaRPr kumimoji="1"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76BB365-172A-FB4E-82FE-730D0D08657E}" type="slidenum">
              <a:rPr kumimoji="1" lang="ko-KR" altLang="en-US" smtClean="0"/>
              <a:pPr/>
              <a:t>12</a:t>
            </a:fld>
            <a:endParaRPr kumimoji="1"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26"/>
          <a:stretch/>
        </p:blipFill>
        <p:spPr>
          <a:xfrm>
            <a:off x="514523" y="2339555"/>
            <a:ext cx="2114111" cy="2196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019300" y="1810414"/>
            <a:ext cx="175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what user see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853358" y="1810414"/>
            <a:ext cx="2451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what actually happens </a:t>
            </a:r>
            <a:endParaRPr lang="ko-KR" altLang="en-US" dirty="0"/>
          </a:p>
        </p:txBody>
      </p:sp>
      <p:cxnSp>
        <p:nvCxnSpPr>
          <p:cNvPr id="9" name="직선 연결선 8"/>
          <p:cNvCxnSpPr/>
          <p:nvPr/>
        </p:nvCxnSpPr>
        <p:spPr>
          <a:xfrm>
            <a:off x="4699000" y="1810414"/>
            <a:ext cx="0" cy="4298286"/>
          </a:xfrm>
          <a:prstGeom prst="line">
            <a:avLst/>
          </a:prstGeom>
          <a:ln w="762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2" descr="computer image pictogramì ëí ì´ë¯¸ì§ ê²ìê²°ê³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9112" y="2643837"/>
            <a:ext cx="1519888" cy="1519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9000" y="3000234"/>
            <a:ext cx="773544" cy="77354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58400" y="2128178"/>
            <a:ext cx="1141413" cy="1183444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58400" y="3410062"/>
            <a:ext cx="1141413" cy="1183444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58400" y="4691946"/>
            <a:ext cx="1141413" cy="1183444"/>
          </a:xfrm>
          <a:prstGeom prst="rect">
            <a:avLst/>
          </a:prstGeom>
        </p:spPr>
      </p:pic>
      <p:cxnSp>
        <p:nvCxnSpPr>
          <p:cNvPr id="15" name="직선 화살표 연결선 14"/>
          <p:cNvCxnSpPr>
            <a:stCxn id="11" idx="3"/>
          </p:cNvCxnSpPr>
          <p:nvPr/>
        </p:nvCxnSpPr>
        <p:spPr>
          <a:xfrm flipV="1">
            <a:off x="5472544" y="2766840"/>
            <a:ext cx="4509656" cy="620166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/>
          <p:nvPr/>
        </p:nvCxnSpPr>
        <p:spPr>
          <a:xfrm>
            <a:off x="5626100" y="3410062"/>
            <a:ext cx="4356100" cy="51931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>
            <a:stCxn id="11" idx="3"/>
          </p:cNvCxnSpPr>
          <p:nvPr/>
        </p:nvCxnSpPr>
        <p:spPr>
          <a:xfrm>
            <a:off x="5472544" y="3387006"/>
            <a:ext cx="4509656" cy="1856219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7416800" y="3817118"/>
            <a:ext cx="1595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sensitive data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7431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Idea</a:t>
            </a:r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ko-KR" smtClean="0"/>
              <a:t>CS408(E) GoatskiN Project Pitch</a:t>
            </a:r>
            <a:endParaRPr kumimoji="1"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76BB365-172A-FB4E-82FE-730D0D08657E}" type="slidenum">
              <a:rPr kumimoji="1" lang="ko-KR" altLang="en-US" smtClean="0"/>
              <a:pPr/>
              <a:t>13</a:t>
            </a:fld>
            <a:endParaRPr kumimoji="1"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328" y="2475136"/>
            <a:ext cx="1934332" cy="204628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019300" y="1810414"/>
            <a:ext cx="175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what user see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853358" y="1810414"/>
            <a:ext cx="2451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what actually happens </a:t>
            </a:r>
            <a:endParaRPr lang="ko-KR" altLang="en-US" dirty="0"/>
          </a:p>
        </p:txBody>
      </p:sp>
      <p:cxnSp>
        <p:nvCxnSpPr>
          <p:cNvPr id="9" name="직선 연결선 8"/>
          <p:cNvCxnSpPr/>
          <p:nvPr/>
        </p:nvCxnSpPr>
        <p:spPr>
          <a:xfrm>
            <a:off x="4699000" y="1810414"/>
            <a:ext cx="0" cy="4298286"/>
          </a:xfrm>
          <a:prstGeom prst="line">
            <a:avLst/>
          </a:prstGeom>
          <a:ln w="762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2" descr="computer image pictogramì ëí ì´ë¯¸ì§ ê²ìê²°ê³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9112" y="2643837"/>
            <a:ext cx="1519888" cy="1519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9000" y="3000234"/>
            <a:ext cx="773544" cy="77354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58400" y="2128178"/>
            <a:ext cx="1141413" cy="1183444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58400" y="3410062"/>
            <a:ext cx="1141413" cy="1183444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58400" y="4691946"/>
            <a:ext cx="1141413" cy="1183444"/>
          </a:xfrm>
          <a:prstGeom prst="rect">
            <a:avLst/>
          </a:prstGeom>
        </p:spPr>
      </p:pic>
      <p:cxnSp>
        <p:nvCxnSpPr>
          <p:cNvPr id="15" name="직선 화살표 연결선 14"/>
          <p:cNvCxnSpPr>
            <a:stCxn id="11" idx="3"/>
          </p:cNvCxnSpPr>
          <p:nvPr/>
        </p:nvCxnSpPr>
        <p:spPr>
          <a:xfrm flipV="1">
            <a:off x="5472544" y="2766840"/>
            <a:ext cx="4509656" cy="620166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/>
          <p:nvPr/>
        </p:nvCxnSpPr>
        <p:spPr>
          <a:xfrm>
            <a:off x="5626100" y="3410062"/>
            <a:ext cx="4356100" cy="51931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>
            <a:stCxn id="11" idx="3"/>
          </p:cNvCxnSpPr>
          <p:nvPr/>
        </p:nvCxnSpPr>
        <p:spPr>
          <a:xfrm>
            <a:off x="5472544" y="3387006"/>
            <a:ext cx="4509656" cy="1856219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7416800" y="3817118"/>
            <a:ext cx="1595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sensitive data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19" name="직선 연결선 18"/>
          <p:cNvCxnSpPr/>
          <p:nvPr/>
        </p:nvCxnSpPr>
        <p:spPr>
          <a:xfrm>
            <a:off x="7327900" y="3619500"/>
            <a:ext cx="0" cy="1657107"/>
          </a:xfrm>
          <a:prstGeom prst="line">
            <a:avLst/>
          </a:prstGeom>
          <a:ln w="76200">
            <a:solidFill>
              <a:srgbClr val="006D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>
            <a:endCxn id="21" idx="3"/>
          </p:cNvCxnSpPr>
          <p:nvPr/>
        </p:nvCxnSpPr>
        <p:spPr>
          <a:xfrm flipH="1" flipV="1">
            <a:off x="4479705" y="5238463"/>
            <a:ext cx="2848196" cy="38144"/>
          </a:xfrm>
          <a:prstGeom prst="straightConnector1">
            <a:avLst/>
          </a:prstGeom>
          <a:ln w="76200">
            <a:solidFill>
              <a:srgbClr val="006D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그림 2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0175" y="4663698"/>
            <a:ext cx="1149530" cy="1149530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5253248" y="5307303"/>
            <a:ext cx="14500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err="1">
                <a:solidFill>
                  <a:srgbClr val="006DF0"/>
                </a:solidFill>
              </a:rPr>
              <a:t>WebSpector</a:t>
            </a:r>
            <a:endParaRPr lang="ko-KR" altLang="en-US" dirty="0">
              <a:solidFill>
                <a:srgbClr val="006D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0166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모서리가 둥근 직사각형 9"/>
          <p:cNvSpPr/>
          <p:nvPr/>
        </p:nvSpPr>
        <p:spPr>
          <a:xfrm>
            <a:off x="1200150" y="1390651"/>
            <a:ext cx="3960936" cy="4699944"/>
          </a:xfrm>
          <a:prstGeom prst="roundRect">
            <a:avLst>
              <a:gd name="adj" fmla="val 5638"/>
            </a:avLst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159535" y="2909244"/>
            <a:ext cx="95664" cy="16627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Idea</a:t>
            </a:r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>
          <a:xfrm>
            <a:off x="838200" y="6356350"/>
            <a:ext cx="4114800" cy="365125"/>
          </a:xfrm>
        </p:spPr>
        <p:txBody>
          <a:bodyPr/>
          <a:lstStyle/>
          <a:p>
            <a:r>
              <a:rPr kumimoji="1" lang="en-US" altLang="ko-KR" smtClean="0"/>
              <a:t>CS408(E) GoatskiN Project Pitch</a:t>
            </a:r>
            <a:endParaRPr kumimoji="1"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76BB365-172A-FB4E-82FE-730D0D08657E}" type="slidenum">
              <a:rPr kumimoji="1" lang="ko-KR" altLang="en-US" smtClean="0"/>
              <a:t>14</a:t>
            </a:fld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37" y="3021484"/>
            <a:ext cx="1438275" cy="1438275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5618" y="2230792"/>
            <a:ext cx="1300593" cy="1300593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5618" y="3949859"/>
            <a:ext cx="1300593" cy="1300593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7020" y="2230793"/>
            <a:ext cx="1300593" cy="1300593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7020" y="3949859"/>
            <a:ext cx="1300593" cy="1300593"/>
          </a:xfrm>
          <a:prstGeom prst="rect">
            <a:avLst/>
          </a:prstGeom>
        </p:spPr>
      </p:pic>
      <p:cxnSp>
        <p:nvCxnSpPr>
          <p:cNvPr id="24" name="직선 화살표 연결선 23"/>
          <p:cNvCxnSpPr>
            <a:endCxn id="20" idx="3"/>
          </p:cNvCxnSpPr>
          <p:nvPr/>
        </p:nvCxnSpPr>
        <p:spPr>
          <a:xfrm flipH="1">
            <a:off x="4667613" y="3815862"/>
            <a:ext cx="1234580" cy="784294"/>
          </a:xfrm>
          <a:prstGeom prst="straightConnector1">
            <a:avLst/>
          </a:prstGeom>
          <a:ln w="63500" cap="rnd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>
            <a:endCxn id="19" idx="3"/>
          </p:cNvCxnSpPr>
          <p:nvPr/>
        </p:nvCxnSpPr>
        <p:spPr>
          <a:xfrm flipH="1" flipV="1">
            <a:off x="4667613" y="2881090"/>
            <a:ext cx="1234580" cy="785302"/>
          </a:xfrm>
          <a:prstGeom prst="straightConnector1">
            <a:avLst/>
          </a:prstGeom>
          <a:ln w="63500" cap="rnd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그룹 30"/>
          <p:cNvGrpSpPr/>
          <p:nvPr/>
        </p:nvGrpSpPr>
        <p:grpSpPr>
          <a:xfrm>
            <a:off x="6100623" y="2928941"/>
            <a:ext cx="1336135" cy="1611687"/>
            <a:chOff x="8644070" y="2916379"/>
            <a:chExt cx="1336135" cy="1611687"/>
          </a:xfrm>
        </p:grpSpPr>
        <p:pic>
          <p:nvPicPr>
            <p:cNvPr id="29" name="그림 28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63314" y="2916379"/>
              <a:ext cx="1300593" cy="1300593"/>
            </a:xfrm>
            <a:prstGeom prst="rect">
              <a:avLst/>
            </a:prstGeom>
          </p:spPr>
        </p:pic>
        <p:sp>
          <p:nvSpPr>
            <p:cNvPr id="30" name="TextBox 29"/>
            <p:cNvSpPr txBox="1"/>
            <p:nvPr/>
          </p:nvSpPr>
          <p:spPr>
            <a:xfrm>
              <a:off x="8644070" y="4158734"/>
              <a:ext cx="13361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err="1" smtClean="0">
                  <a:solidFill>
                    <a:srgbClr val="006DF0"/>
                  </a:solidFill>
                </a:rPr>
                <a:t>WebSpector</a:t>
              </a:r>
              <a:endParaRPr lang="ko-KR" altLang="en-US" dirty="0">
                <a:solidFill>
                  <a:srgbClr val="006DF0"/>
                </a:solidFill>
              </a:endParaRPr>
            </a:p>
          </p:txBody>
        </p:sp>
      </p:grpSp>
      <p:pic>
        <p:nvPicPr>
          <p:cNvPr id="18" name="그림 1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1656" y="2175586"/>
            <a:ext cx="325148" cy="325148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8706" y="3062430"/>
            <a:ext cx="325148" cy="325148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1656" y="3896472"/>
            <a:ext cx="325148" cy="325148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8706" y="4783316"/>
            <a:ext cx="325148" cy="325148"/>
          </a:xfrm>
          <a:prstGeom prst="rect">
            <a:avLst/>
          </a:prstGeom>
        </p:spPr>
      </p:pic>
      <p:sp>
        <p:nvSpPr>
          <p:cNvPr id="25" name="모서리가 둥근 직사각형 24"/>
          <p:cNvSpPr/>
          <p:nvPr/>
        </p:nvSpPr>
        <p:spPr>
          <a:xfrm>
            <a:off x="7792144" y="1816259"/>
            <a:ext cx="3897373" cy="4121936"/>
          </a:xfrm>
          <a:prstGeom prst="roundRect">
            <a:avLst>
              <a:gd name="adj" fmla="val 6996"/>
            </a:avLst>
          </a:prstGeom>
          <a:noFill/>
          <a:ln w="63500">
            <a:solidFill>
              <a:srgbClr val="006D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8933491" y="1740019"/>
            <a:ext cx="1619250" cy="1394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9568" y="2624821"/>
            <a:ext cx="1300593" cy="1300593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0535" y="1191263"/>
            <a:ext cx="1300593" cy="1300593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8645" y="2624820"/>
            <a:ext cx="1300593" cy="1300593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9568" y="4233813"/>
            <a:ext cx="1300593" cy="1300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460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7792144" y="1816259"/>
            <a:ext cx="3897373" cy="4121936"/>
          </a:xfrm>
          <a:prstGeom prst="roundRect">
            <a:avLst>
              <a:gd name="adj" fmla="val 6996"/>
            </a:avLst>
          </a:prstGeom>
          <a:noFill/>
          <a:ln w="63500">
            <a:solidFill>
              <a:srgbClr val="006D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8933491" y="1740019"/>
            <a:ext cx="1619250" cy="1394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1200150" y="1390651"/>
            <a:ext cx="3960936" cy="4699944"/>
          </a:xfrm>
          <a:prstGeom prst="roundRect">
            <a:avLst>
              <a:gd name="adj" fmla="val 5638"/>
            </a:avLst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1159535" y="2909244"/>
            <a:ext cx="95664" cy="16627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Idea</a:t>
            </a:r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>
          <a:xfrm>
            <a:off x="838200" y="6356350"/>
            <a:ext cx="4114800" cy="365125"/>
          </a:xfrm>
        </p:spPr>
        <p:txBody>
          <a:bodyPr/>
          <a:lstStyle/>
          <a:p>
            <a:r>
              <a:rPr kumimoji="1" lang="en-US" altLang="ko-KR" smtClean="0"/>
              <a:t>CS408(E) GoatskiN Project Pitch</a:t>
            </a:r>
            <a:endParaRPr kumimoji="1"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76BB365-172A-FB4E-82FE-730D0D08657E}" type="slidenum">
              <a:rPr kumimoji="1" lang="ko-KR" altLang="en-US" smtClean="0"/>
              <a:t>15</a:t>
            </a:fld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37" y="3021484"/>
            <a:ext cx="1438275" cy="1438275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5618" y="2230792"/>
            <a:ext cx="1300593" cy="1300593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5618" y="3949859"/>
            <a:ext cx="1300593" cy="1300593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7020" y="2230793"/>
            <a:ext cx="1300593" cy="1300593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7020" y="3949859"/>
            <a:ext cx="1300593" cy="1300593"/>
          </a:xfrm>
          <a:prstGeom prst="rect">
            <a:avLst/>
          </a:prstGeom>
        </p:spPr>
      </p:pic>
      <p:grpSp>
        <p:nvGrpSpPr>
          <p:cNvPr id="31" name="그룹 30"/>
          <p:cNvGrpSpPr/>
          <p:nvPr/>
        </p:nvGrpSpPr>
        <p:grpSpPr>
          <a:xfrm>
            <a:off x="6100623" y="2928941"/>
            <a:ext cx="1336135" cy="1611687"/>
            <a:chOff x="8644070" y="2916379"/>
            <a:chExt cx="1336135" cy="1611687"/>
          </a:xfrm>
        </p:grpSpPr>
        <p:pic>
          <p:nvPicPr>
            <p:cNvPr id="29" name="그림 28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63314" y="2916379"/>
              <a:ext cx="1300593" cy="1300593"/>
            </a:xfrm>
            <a:prstGeom prst="rect">
              <a:avLst/>
            </a:prstGeom>
          </p:spPr>
        </p:pic>
        <p:sp>
          <p:nvSpPr>
            <p:cNvPr id="30" name="TextBox 29"/>
            <p:cNvSpPr txBox="1"/>
            <p:nvPr/>
          </p:nvSpPr>
          <p:spPr>
            <a:xfrm>
              <a:off x="8644070" y="4158734"/>
              <a:ext cx="13361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err="1" smtClean="0">
                  <a:solidFill>
                    <a:srgbClr val="006DF0"/>
                  </a:solidFill>
                </a:rPr>
                <a:t>WebSpector</a:t>
              </a:r>
              <a:endParaRPr lang="ko-KR" altLang="en-US" dirty="0">
                <a:solidFill>
                  <a:srgbClr val="006DF0"/>
                </a:solidFill>
              </a:endParaRPr>
            </a:p>
          </p:txBody>
        </p:sp>
      </p:grpSp>
      <p:pic>
        <p:nvPicPr>
          <p:cNvPr id="18" name="그림 1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1656" y="2175586"/>
            <a:ext cx="325148" cy="325148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8706" y="3062430"/>
            <a:ext cx="325148" cy="325148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1656" y="3896472"/>
            <a:ext cx="325148" cy="325148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8706" y="4783316"/>
            <a:ext cx="325148" cy="325148"/>
          </a:xfrm>
          <a:prstGeom prst="rect">
            <a:avLst/>
          </a:prstGeom>
        </p:spPr>
      </p:pic>
      <p:sp>
        <p:nvSpPr>
          <p:cNvPr id="25" name="폭발 2 24"/>
          <p:cNvSpPr/>
          <p:nvPr/>
        </p:nvSpPr>
        <p:spPr>
          <a:xfrm>
            <a:off x="3334117" y="1968658"/>
            <a:ext cx="589085" cy="589084"/>
          </a:xfrm>
          <a:prstGeom prst="irregularSeal2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65" y="2628354"/>
            <a:ext cx="650296" cy="650296"/>
          </a:xfrm>
          <a:prstGeom prst="rect">
            <a:avLst/>
          </a:prstGeom>
        </p:spPr>
      </p:pic>
      <p:cxnSp>
        <p:nvCxnSpPr>
          <p:cNvPr id="26" name="직선 화살표 연결선 25"/>
          <p:cNvCxnSpPr>
            <a:stCxn id="10" idx="3"/>
          </p:cNvCxnSpPr>
          <p:nvPr/>
        </p:nvCxnSpPr>
        <p:spPr>
          <a:xfrm flipV="1">
            <a:off x="5161086" y="3740622"/>
            <a:ext cx="741106" cy="1"/>
          </a:xfrm>
          <a:prstGeom prst="straightConnector1">
            <a:avLst/>
          </a:prstGeom>
          <a:ln w="63500" cap="rnd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그림 2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9568" y="2624821"/>
            <a:ext cx="1300593" cy="1300593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0535" y="1191263"/>
            <a:ext cx="1300593" cy="1300593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8645" y="2624820"/>
            <a:ext cx="1300593" cy="1300593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9568" y="4233813"/>
            <a:ext cx="1300593" cy="1300593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8645" y="4233812"/>
            <a:ext cx="1300593" cy="1300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859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Idea</a:t>
            </a:r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>
          <a:xfrm>
            <a:off x="838200" y="6356350"/>
            <a:ext cx="4114800" cy="365125"/>
          </a:xfrm>
        </p:spPr>
        <p:txBody>
          <a:bodyPr/>
          <a:lstStyle/>
          <a:p>
            <a:r>
              <a:rPr kumimoji="1" lang="en-US" altLang="ko-KR" smtClean="0"/>
              <a:t>CS408(E) GoatskiN Project Pitch</a:t>
            </a:r>
            <a:endParaRPr kumimoji="1"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76BB365-172A-FB4E-82FE-730D0D08657E}" type="slidenum">
              <a:rPr kumimoji="1" lang="ko-KR" altLang="en-US" smtClean="0"/>
              <a:t>16</a:t>
            </a:fld>
            <a:endParaRPr kumimoji="1"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9322" y="1617785"/>
            <a:ext cx="6972711" cy="4528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282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r qn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6000" y="2349000"/>
            <a:ext cx="6840000" cy="2155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R" smtClean="0"/>
              <a:t>CS408(E) GoatskiN Project Pitch</a:t>
            </a:r>
            <a:endParaRPr kumimoji="1"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BB365-172A-FB4E-82FE-730D0D08657E}" type="slidenum">
              <a:rPr kumimoji="1" lang="ko-KR" altLang="en-US" smtClean="0"/>
              <a:t>17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82544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Internet Everywhere, Every time !</a:t>
            </a:r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>
          <a:xfrm>
            <a:off x="838200" y="6356350"/>
            <a:ext cx="4114800" cy="365125"/>
          </a:xfrm>
        </p:spPr>
        <p:txBody>
          <a:bodyPr/>
          <a:lstStyle/>
          <a:p>
            <a:r>
              <a:rPr kumimoji="1" lang="en-US" altLang="ko-KR" smtClean="0"/>
              <a:t>CS408(E) GoatskiN Project Pitch</a:t>
            </a:r>
            <a:endParaRPr kumimoji="1"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76BB365-172A-FB4E-82FE-730D0D08657E}" type="slidenum">
              <a:rPr kumimoji="1" lang="ko-KR" altLang="en-US" smtClean="0"/>
              <a:t>2</a:t>
            </a:fld>
            <a:endParaRPr kumimoji="1" lang="ko-KR" altLang="en-US"/>
          </a:p>
        </p:txBody>
      </p:sp>
      <p:pic>
        <p:nvPicPr>
          <p:cNvPr id="2050" name="Picture 2" descr="google logoì ëí ì´ë¯¸ì§ ê²ìê²°ê³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3458" y="2924740"/>
            <a:ext cx="2596928" cy="1731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twitter logoì ëí ì´ë¯¸ì§ ê²ìê²°ê³¼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0075" y="2031868"/>
            <a:ext cx="3318975" cy="634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nstagramì ëí ì´ë¯¸ì§ ê²ìê²°ê³¼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3778" y="3135935"/>
            <a:ext cx="1350174" cy="1308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slackì ëí ì´ë¯¸ì§ ê²ìê²°ê³¼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2135" y="3521732"/>
            <a:ext cx="2613830" cy="782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facebookì ëí ì´ë¯¸ì§ ê²ìê²°ê³¼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3458" y="4790182"/>
            <a:ext cx="2766759" cy="977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stackoverflowì ëí ì´ë¯¸ì§ ê²ìê²°ê³¼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8865" y="4058051"/>
            <a:ext cx="3543877" cy="2364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youtubeì ëí ì´ë¯¸ì§ ê²ìê²°ê³¼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0173" y="1990236"/>
            <a:ext cx="2211110" cy="921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 descr="wikipediaì ëí ì´ë¯¸ì§ ê²ìê²°ê³¼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4617" y="3654854"/>
            <a:ext cx="1840016" cy="2112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 descr="amazon.comì ëí ì´ë¯¸ì§ ê²ìê²°ê³¼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8420" y="2267112"/>
            <a:ext cx="3161555" cy="636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2977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Private data are collected !</a:t>
            </a:r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>
          <a:xfrm>
            <a:off x="838200" y="6356350"/>
            <a:ext cx="4114800" cy="365125"/>
          </a:xfrm>
        </p:spPr>
        <p:txBody>
          <a:bodyPr/>
          <a:lstStyle/>
          <a:p>
            <a:r>
              <a:rPr kumimoji="1" lang="en-US" altLang="ko-KR" smtClean="0"/>
              <a:t>CS408(E) GoatskiN Project Pitch</a:t>
            </a:r>
            <a:endParaRPr kumimoji="1"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76BB365-172A-FB4E-82FE-730D0D08657E}" type="slidenum">
              <a:rPr kumimoji="1" lang="ko-KR" altLang="en-US" smtClean="0"/>
              <a:t>3</a:t>
            </a:fld>
            <a:endParaRPr kumimoji="1"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802" b="10000"/>
          <a:stretch/>
        </p:blipFill>
        <p:spPr>
          <a:xfrm>
            <a:off x="8054351" y="1382765"/>
            <a:ext cx="3855697" cy="481413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18" b="27118"/>
          <a:stretch/>
        </p:blipFill>
        <p:spPr>
          <a:xfrm>
            <a:off x="297203" y="1382765"/>
            <a:ext cx="4134120" cy="392402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/>
          <a:srcRect t="19938" b="21998"/>
          <a:stretch/>
        </p:blipFill>
        <p:spPr>
          <a:xfrm>
            <a:off x="3911582" y="1853503"/>
            <a:ext cx="4035326" cy="4167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12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Private data are collected</a:t>
            </a:r>
            <a:r>
              <a:rPr lang="en-US" altLang="ko-KR" dirty="0" smtClean="0"/>
              <a:t> 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>
          <a:xfrm>
            <a:off x="838200" y="6356350"/>
            <a:ext cx="4114800" cy="365125"/>
          </a:xfrm>
        </p:spPr>
        <p:txBody>
          <a:bodyPr/>
          <a:lstStyle/>
          <a:p>
            <a:r>
              <a:rPr kumimoji="1" lang="en-US" altLang="ko-KR" smtClean="0"/>
              <a:t>CS408(E) GoatskiN Project Pitch</a:t>
            </a:r>
            <a:endParaRPr kumimoji="1"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76BB365-172A-FB4E-82FE-730D0D08657E}" type="slidenum">
              <a:rPr kumimoji="1" lang="ko-KR" altLang="en-US" smtClean="0"/>
              <a:t>4</a:t>
            </a:fld>
            <a:endParaRPr kumimoji="1"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1840" y="1297544"/>
            <a:ext cx="2997337" cy="5120450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2823" y="1297544"/>
            <a:ext cx="2997337" cy="512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780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258" y="3227127"/>
            <a:ext cx="5537688" cy="186390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But some websites…</a:t>
            </a:r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>
          <a:xfrm>
            <a:off x="838200" y="6356350"/>
            <a:ext cx="4114800" cy="365125"/>
          </a:xfrm>
        </p:spPr>
        <p:txBody>
          <a:bodyPr/>
          <a:lstStyle/>
          <a:p>
            <a:r>
              <a:rPr kumimoji="1" lang="en-US" altLang="ko-KR" smtClean="0"/>
              <a:t>CS408(E) GoatskiN Project Pitch</a:t>
            </a:r>
            <a:endParaRPr kumimoji="1"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76BB365-172A-FB4E-82FE-730D0D08657E}" type="slidenum">
              <a:rPr kumimoji="1" lang="ko-KR" altLang="en-US" smtClean="0"/>
              <a:t>5</a:t>
            </a:fld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074" y="1294940"/>
            <a:ext cx="6072062" cy="1805744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5425" y="4246684"/>
            <a:ext cx="6359396" cy="1872767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6947553" y="2013438"/>
            <a:ext cx="5351709" cy="1796399"/>
            <a:chOff x="7927647" y="2998178"/>
            <a:chExt cx="3426153" cy="1150051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5"/>
            <a:srcRect t="71803"/>
            <a:stretch/>
          </p:blipFill>
          <p:spPr>
            <a:xfrm>
              <a:off x="7927647" y="3323492"/>
              <a:ext cx="3426153" cy="824737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5"/>
            <a:srcRect t="-1369" b="90246"/>
            <a:stretch/>
          </p:blipFill>
          <p:spPr>
            <a:xfrm>
              <a:off x="7927647" y="2998178"/>
              <a:ext cx="3426153" cy="3253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15041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Problem statement</a:t>
            </a:r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>
          <a:xfrm>
            <a:off x="838200" y="6356350"/>
            <a:ext cx="4114800" cy="365125"/>
          </a:xfrm>
        </p:spPr>
        <p:txBody>
          <a:bodyPr/>
          <a:lstStyle/>
          <a:p>
            <a:r>
              <a:rPr kumimoji="1" lang="en-US" altLang="ko-KR" smtClean="0"/>
              <a:t>CS408(E) GoatskiN Project Pitch</a:t>
            </a:r>
            <a:endParaRPr kumimoji="1"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76BB365-172A-FB4E-82FE-730D0D08657E}" type="slidenum">
              <a:rPr kumimoji="1" lang="ko-KR" altLang="en-US" smtClean="0"/>
              <a:t>6</a:t>
            </a:fld>
            <a:endParaRPr kumimoji="1"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504121" y="2042482"/>
            <a:ext cx="9183757" cy="3608306"/>
          </a:xfrm>
          <a:prstGeom prst="rect">
            <a:avLst/>
          </a:prstGeom>
          <a:noFill/>
          <a:ln w="63500">
            <a:solidFill>
              <a:srgbClr val="006D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500" dirty="0" smtClean="0">
                <a:solidFill>
                  <a:schemeClr val="tx1"/>
                </a:solidFill>
              </a:rPr>
              <a:t>There are </a:t>
            </a:r>
            <a:r>
              <a:rPr lang="en-US" altLang="ko-KR" sz="6000" b="1" dirty="0" smtClean="0">
                <a:solidFill>
                  <a:schemeClr val="tx1"/>
                </a:solidFill>
              </a:rPr>
              <a:t>no services</a:t>
            </a:r>
            <a:r>
              <a:rPr lang="en-US" altLang="ko-KR" sz="4500" dirty="0" smtClean="0">
                <a:solidFill>
                  <a:schemeClr val="tx1"/>
                </a:solidFill>
              </a:rPr>
              <a:t> that detect websites which collect </a:t>
            </a:r>
            <a:r>
              <a:rPr lang="en-US" altLang="ko-KR" sz="6000" b="1" dirty="0" smtClean="0">
                <a:solidFill>
                  <a:schemeClr val="tx1"/>
                </a:solidFill>
              </a:rPr>
              <a:t>sensitive</a:t>
            </a:r>
            <a:r>
              <a:rPr lang="en-US" altLang="ko-KR" sz="4500" dirty="0" smtClean="0">
                <a:solidFill>
                  <a:schemeClr val="tx1"/>
                </a:solidFill>
              </a:rPr>
              <a:t> information</a:t>
            </a:r>
          </a:p>
        </p:txBody>
      </p:sp>
    </p:spTree>
    <p:extLst>
      <p:ext uri="{BB962C8B-B14F-4D97-AF65-F5344CB8AC3E}">
        <p14:creationId xmlns:p14="http://schemas.microsoft.com/office/powerpoint/2010/main" val="629940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Similar service</a:t>
            </a:r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>
          <a:xfrm>
            <a:off x="838200" y="6356350"/>
            <a:ext cx="4114800" cy="365125"/>
          </a:xfrm>
        </p:spPr>
        <p:txBody>
          <a:bodyPr/>
          <a:lstStyle/>
          <a:p>
            <a:r>
              <a:rPr kumimoji="1" lang="en-US" altLang="ko-KR" smtClean="0"/>
              <a:t>CS408(E) GoatskiN Project Pitch</a:t>
            </a:r>
            <a:endParaRPr kumimoji="1"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76BB365-172A-FB4E-82FE-730D0D08657E}" type="slidenum">
              <a:rPr kumimoji="1" lang="ko-KR" altLang="en-US" smtClean="0"/>
              <a:t>7</a:t>
            </a:fld>
            <a:endParaRPr kumimoji="1"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12517" r="11519"/>
          <a:stretch/>
        </p:blipFill>
        <p:spPr>
          <a:xfrm>
            <a:off x="1369887" y="1325906"/>
            <a:ext cx="9452225" cy="4927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870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Similar service</a:t>
            </a:r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>
          <a:xfrm>
            <a:off x="838200" y="6356350"/>
            <a:ext cx="4114800" cy="365125"/>
          </a:xfrm>
        </p:spPr>
        <p:txBody>
          <a:bodyPr/>
          <a:lstStyle/>
          <a:p>
            <a:r>
              <a:rPr kumimoji="1" lang="en-US" altLang="ko-KR" smtClean="0"/>
              <a:t>CS408(E) GoatskiN Project Pitch</a:t>
            </a:r>
            <a:endParaRPr kumimoji="1"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76BB365-172A-FB4E-82FE-730D0D08657E}" type="slidenum">
              <a:rPr kumimoji="1" lang="ko-KR" altLang="en-US" smtClean="0"/>
              <a:t>8</a:t>
            </a:fld>
            <a:endParaRPr kumimoji="1"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877" y="1368243"/>
            <a:ext cx="6722560" cy="366209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4393" y="2468531"/>
            <a:ext cx="6172414" cy="388781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rcRect l="15030" t="14658" r="35402" b="77180"/>
          <a:stretch/>
        </p:blipFill>
        <p:spPr>
          <a:xfrm>
            <a:off x="2282415" y="1147290"/>
            <a:ext cx="8238056" cy="73903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/>
          <a:srcRect l="15315" t="14576" r="74611" b="81367"/>
          <a:stretch/>
        </p:blipFill>
        <p:spPr>
          <a:xfrm>
            <a:off x="7314510" y="2589083"/>
            <a:ext cx="3470078" cy="880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371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Similar service</a:t>
            </a:r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>
          <a:xfrm>
            <a:off x="838200" y="6356350"/>
            <a:ext cx="4114800" cy="365125"/>
          </a:xfrm>
        </p:spPr>
        <p:txBody>
          <a:bodyPr/>
          <a:lstStyle/>
          <a:p>
            <a:r>
              <a:rPr kumimoji="1" lang="en-US" altLang="ko-KR" smtClean="0"/>
              <a:t>CS408(E) GoatskiN Project Pitch</a:t>
            </a:r>
            <a:endParaRPr kumimoji="1"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76BB365-172A-FB4E-82FE-730D0D08657E}" type="slidenum">
              <a:rPr kumimoji="1" lang="ko-KR" altLang="en-US" smtClean="0"/>
              <a:t>9</a:t>
            </a:fld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037" y="1418110"/>
            <a:ext cx="10067925" cy="474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242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3">
      <a:majorFont>
        <a:latin typeface="Helvetica"/>
        <a:ea typeface="맑은 고딕"/>
        <a:cs typeface=""/>
      </a:majorFont>
      <a:minorFont>
        <a:latin typeface="Helvetica"/>
        <a:ea typeface="맑은 고딕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767</TotalTime>
  <Words>186</Words>
  <Application>Microsoft Office PowerPoint</Application>
  <PresentationFormat>와이드스크린</PresentationFormat>
  <Paragraphs>70</Paragraphs>
  <Slides>17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1" baseType="lpstr">
      <vt:lpstr>맑은 고딕</vt:lpstr>
      <vt:lpstr>Arial</vt:lpstr>
      <vt:lpstr>Helvetica</vt:lpstr>
      <vt:lpstr>Office 테마</vt:lpstr>
      <vt:lpstr>PowerPoint 프레젠테이션</vt:lpstr>
      <vt:lpstr>Internet Everywhere, Every time !</vt:lpstr>
      <vt:lpstr>Private data are collected !</vt:lpstr>
      <vt:lpstr>Private data are collected !</vt:lpstr>
      <vt:lpstr>But some websites…</vt:lpstr>
      <vt:lpstr>Problem statement</vt:lpstr>
      <vt:lpstr>Similar service</vt:lpstr>
      <vt:lpstr>Similar service</vt:lpstr>
      <vt:lpstr>Similar service</vt:lpstr>
      <vt:lpstr>Why not analyze JavaScript files ?</vt:lpstr>
      <vt:lpstr>Challenge</vt:lpstr>
      <vt:lpstr>Idea</vt:lpstr>
      <vt:lpstr>Idea</vt:lpstr>
      <vt:lpstr>Idea</vt:lpstr>
      <vt:lpstr>Idea</vt:lpstr>
      <vt:lpstr>Idea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JavaScript Execution Monitor</dc:title>
  <dc:creator>Kyungwon</dc:creator>
  <cp:lastModifiedBy>Kim Gyeongwon</cp:lastModifiedBy>
  <cp:revision>121</cp:revision>
  <dcterms:created xsi:type="dcterms:W3CDTF">2018-09-07T07:17:46Z</dcterms:created>
  <dcterms:modified xsi:type="dcterms:W3CDTF">2018-09-11T16:23:12Z</dcterms:modified>
</cp:coreProperties>
</file>